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227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782008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OpenShift：释放你的创造力！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031694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在当今快速发展的云计算时代，容器化技术已成为IT基础设施管理的重要组成部分。OpenShift是基于Kubernetes的企业级容器应用平台，为开发者和运维人员提供了一个强大而灵活的工具，帮助他们更高效地管理和部署容器化应用。本次演讲将深入探讨OpenShift的基本概念和特性，为您全面了解这一关键的容器技术奠定基础。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6075283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B20F2D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891659" y="6179820"/>
            <a:ext cx="238363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152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李a</a:t>
            </a: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1299686" y="6058614"/>
            <a:ext cx="123503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 李 飞飞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624376" y="221670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什么是OpenShift?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466505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传统虚拟机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624376" y="4035862"/>
            <a:ext cx="27654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传统的虚拟机技术需要在每个虚拟机中运行完整的操作系统,这带来了额外的资源开销和复杂性。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9433" y="3466505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OpenShift容器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939433" y="4035862"/>
            <a:ext cx="27654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OpenShift采用容器技术,应用程序和依赖项被打包到一个轻量级的容器镜像中,大大提高了资源利用率和部署效率。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54490" y="3466505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OpenShift的优势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254490" y="4035862"/>
            <a:ext cx="27654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OpenShift具备快速部署、横向扩展、自动化管理等优势,为企业提供更加灵活和可靠的容器应用平台。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1031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OpenShift架构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52644" y="2130743"/>
            <a:ext cx="27742" cy="4995624"/>
          </a:xfrm>
          <a:prstGeom prst="rect">
            <a:avLst/>
          </a:prstGeom>
          <a:solidFill>
            <a:srgbClr val="302E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1416427" y="2540377"/>
            <a:ext cx="777597" cy="27742"/>
          </a:xfrm>
          <a:prstGeom prst="rect">
            <a:avLst/>
          </a:prstGeom>
          <a:solidFill>
            <a:srgbClr val="16FFB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4"/>
          <p:cNvSpPr/>
          <p:nvPr/>
        </p:nvSpPr>
        <p:spPr>
          <a:xfrm>
            <a:off x="916484" y="230433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1094363" y="2346008"/>
            <a:ext cx="1441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23529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Master节点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283333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Master节点负责集群的管理和控制,包括调度应用程序、维护集群状态和提供API服务等功能。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398109"/>
            <a:ext cx="777597" cy="27742"/>
          </a:xfrm>
          <a:prstGeom prst="rect">
            <a:avLst/>
          </a:prstGeom>
          <a:solidFill>
            <a:srgbClr val="29D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9"/>
          <p:cNvSpPr/>
          <p:nvPr/>
        </p:nvSpPr>
        <p:spPr>
          <a:xfrm>
            <a:off x="916484" y="416206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1073765" y="4203740"/>
            <a:ext cx="185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42106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Worker节点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469106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Worker节点承载实际的容器化应用程序,提供计算、存储和网络资源。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5900440"/>
            <a:ext cx="777597" cy="27742"/>
          </a:xfrm>
          <a:prstGeom prst="rect">
            <a:avLst/>
          </a:prstGeom>
          <a:solidFill>
            <a:srgbClr val="37A7E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4"/>
          <p:cNvSpPr/>
          <p:nvPr/>
        </p:nvSpPr>
        <p:spPr>
          <a:xfrm>
            <a:off x="916484" y="566439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5"/>
          <p:cNvSpPr/>
          <p:nvPr/>
        </p:nvSpPr>
        <p:spPr>
          <a:xfrm>
            <a:off x="1068884" y="5706070"/>
            <a:ext cx="1951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2388513" y="571297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核心组件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2388513" y="619339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OpenShift的核心组件包括容器运行时、网络、存储、监控等,共同提供完整的容器应用管理能力。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87106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容器化技术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07228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1011079" y="3113961"/>
            <a:ext cx="1441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1486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Docker容器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Docker容器技术提供了一种标准化的应用程序打包和部署方式,帮助开发者更方便地构建、打包和运行应用程序。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07228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5754767" y="3113961"/>
            <a:ext cx="185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1486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Kubernetes编排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Kubernetes是一个强大的容器编排系统,能够自动化地管理容器化应用的部署、扩展和故障恢复。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090993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1"/>
          <p:cNvSpPr/>
          <p:nvPr/>
        </p:nvSpPr>
        <p:spPr>
          <a:xfrm>
            <a:off x="985599" y="5132665"/>
            <a:ext cx="1951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1673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OpenShift集成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64773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OpenShift建立在Kubernetes之上,集成了Docker和Kubernetes技术,为用户提供了一个完整的企业级容器应用管理平台。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624376" y="204775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OpenShift核心概念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376" y="3186470"/>
            <a:ext cx="523756" cy="5237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624376" y="3932396"/>
            <a:ext cx="209538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Pod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624376" y="4412813"/>
            <a:ext cx="209538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Pod是OpenShift中的基本部署单元,包含一个或多个紧密相关的容器。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3012" y="3186470"/>
            <a:ext cx="523875" cy="52387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053012" y="3932515"/>
            <a:ext cx="20955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DeploymentConfig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053012" y="4760119"/>
            <a:ext cx="20955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DeploymentConfig定义了应用程序部署的配置,包括镜像、副本数、资源限制等。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3186470"/>
            <a:ext cx="523875" cy="52387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932515"/>
            <a:ext cx="20955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Service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412933"/>
            <a:ext cx="20955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Service用于为Pod提供稳定的网络访问入口,实现负载均衡和服务发现。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10524" y="3186470"/>
            <a:ext cx="523875" cy="52387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910524" y="3932515"/>
            <a:ext cx="20955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372D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Route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9910524" y="4412933"/>
            <a:ext cx="20955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Route为Service提供外部可访问的URL,方便用户访问应用程序。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624376" y="157531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OpenShift的优势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2714030"/>
            <a:ext cx="4579739" cy="1681282"/>
          </a:xfrm>
          <a:prstGeom prst="roundRect">
            <a:avLst>
              <a:gd name="adj" fmla="val 23789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2869406" y="295906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自动化扩展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869406" y="3439478"/>
            <a:ext cx="408967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OpenShift可根据实际负载自动扩展或缩减资源,确保应用程序的高可用性和弹性。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714030"/>
            <a:ext cx="4579739" cy="1681282"/>
          </a:xfrm>
          <a:prstGeom prst="roundRect">
            <a:avLst>
              <a:gd name="adj" fmla="val 23789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671316" y="295906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高度可定制性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71316" y="3439478"/>
            <a:ext cx="408967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OpenShift提供了丰富的API和组件,开发者可以按需定制平台以满足特定需求。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624376" y="4617482"/>
            <a:ext cx="4579739" cy="2036683"/>
          </a:xfrm>
          <a:prstGeom prst="roundRect">
            <a:avLst>
              <a:gd name="adj" fmla="val 19638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2869406" y="486251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安全性和权限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869406" y="5342930"/>
            <a:ext cx="408967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OpenShift内置了多层次的安全机制和细粒度的访问控制,确保应用程序和数据的安全性。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617482"/>
            <a:ext cx="4579739" cy="2036683"/>
          </a:xfrm>
          <a:prstGeom prst="roundRect">
            <a:avLst>
              <a:gd name="adj" fmla="val 19638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671316" y="486251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372D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CI/CD支持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71316" y="5342930"/>
            <a:ext cx="408967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OpenShift与主流CI/CD工具深度集成,帮助开发者实现持续集成和持续部署。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3476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应用场景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350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容器化开发环境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5935028" y="2664976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OpenShift可以为开发团队提供一个统一的容器化开发环境,提高开发效率。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7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35028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微服务架构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59350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OpenShift非常适合部署和管理基于微服务的应用程序,实现灵活扩展和快速迭代。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07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35028" y="573952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多云部署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5935028" y="6219944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借助OpenShift,应用程序可以跨多个云环境无缝部署和运行,实现跨云可移植性。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624376" y="218348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最佳实践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433286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部署最佳实践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979777" y="4002643"/>
            <a:ext cx="241006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遵循12因素应用程序原则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979777" y="4802267"/>
            <a:ext cx="241006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使用声明式部署配置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979777" y="5246489"/>
            <a:ext cx="241006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充分利用构建和部署流水线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939433" y="3433286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安全性最佳实践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6294834" y="4002643"/>
            <a:ext cx="241006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实施最小特权原则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294834" y="4446865"/>
            <a:ext cx="241006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启用安全上下文约束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94834" y="4891088"/>
            <a:ext cx="241006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定期扫描和修复漏洞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254490" y="3433286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运维和监控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9609892" y="4002643"/>
            <a:ext cx="241006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设置健康检查和就绪探针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609892" y="4802267"/>
            <a:ext cx="241006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整合日志和监控系统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609892" y="5246489"/>
            <a:ext cx="241006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制定事故响应和故障排查流程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</Words>
  <Application>Microsoft Office PowerPoint</Application>
  <PresentationFormat>自定义</PresentationFormat>
  <Paragraphs>77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Spline Sans</vt:lpstr>
      <vt:lpstr>Arial</vt:lpstr>
      <vt:lpstr>Barlow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xue figo</cp:lastModifiedBy>
  <cp:revision>2</cp:revision>
  <dcterms:created xsi:type="dcterms:W3CDTF">2024-05-28T14:54:47Z</dcterms:created>
  <dcterms:modified xsi:type="dcterms:W3CDTF">2024-05-28T14:56:18Z</dcterms:modified>
</cp:coreProperties>
</file>